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84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759D-DF73-4D04-999A-687998479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E29C3-A3F3-422A-33FF-283CBDA42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B0C62-C6B8-0B11-A62B-C22B2AA3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327A7-F714-4B4D-A6B9-D8D834FF3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BD32D-2340-AB14-E4D8-A1E87FB7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184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0DD2D-D813-E087-19B4-5AFE60FC7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8144A-5A7A-156B-D745-6404ECBD6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1757E-404C-156D-5F7A-608FC762E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C119D-8A91-5134-EC8E-D734FE3D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0120A-0D21-7470-870B-91596BC7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52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86E8D-D8BF-B9B9-F270-D8CAE3083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08AE7-602D-DC3F-F195-EC515A08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22602-2981-BB54-D4D9-94A1E2A66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F35F-CBCC-CFFD-52E9-342DC322F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F2764-4CD6-FB9A-5A36-35157489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71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3B6C-545C-AC19-6ACE-341F2F17E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59D78-9C0D-20C3-679F-FC5964956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0B5E0-D124-BF88-21FB-64AA4F87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57F22-4BD8-2E23-0828-CBB863952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9EC3E-1DE1-0A9B-29F9-7B3E1D793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72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B904-CFF8-0ECE-A747-DCFD44E3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3270C-80EE-CA54-80BB-B614E72A6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8BE4C-4942-2F41-08ED-ACDBF6A8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7FA0B-25A4-6DE6-F4DD-9ED3BDAC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F7857-2A82-61AD-2DA7-4336835B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21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2F917-5509-2A04-3A81-3D67E84F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E334A-D11A-E7D7-4A33-25E5993F6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8646-2721-B4C9-2946-AADBF3879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BA2EB5-11F7-1AFC-41D1-F10EE3A3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4ADF3-FF67-8355-CF53-9850D21D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4F106-0D0E-0386-9C85-C12D85AC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74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F937-1BDF-9772-B617-B841ADDCE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E2D1F-3DD3-E8D9-78A1-0EEC8E2CC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27503-FB70-CBD0-549B-4A902915C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E14B6-DF84-801C-94DC-67248E4F43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55C2D-EC8E-C43E-BC46-169CFB8E7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1B137A-A41E-5476-99A1-9CA2D2DC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A1FF2-CDB5-CB28-9DE9-2F48A91E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3F84CA-C33F-E6D7-E102-658C3CF58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521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6D23C-F6E2-B102-BB5D-13C40A4F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CB9E6B-59F0-AB59-8F5E-1C5F5127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94FA5-D5AC-D0F1-73E4-EB9888002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BE0D2-5D58-9C8F-09D7-64F8561F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146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26D4E2-DCE8-44BE-04B2-ED91A5E4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DF060-E046-6B23-7CED-4E5133CD6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62495-4646-D993-8951-2C91BAD0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967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305B0-D41D-5BF8-1606-E53D97ABC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E5D5D-041E-E779-E14A-21ACD670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AE8BE-DEC7-E1B3-347E-BFB116E3B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0439E-22A7-F47D-5024-3316F62D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FAE52-C5B3-3B8C-0E39-2E3E7975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D455D-A0B0-ABFA-4AF8-2B200AD1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548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0C0D-3793-4C2D-CE1C-08AD0564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A10274-448A-CBCB-7CB6-E41806164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68F0B-4FE3-CB93-EE14-177FC96D0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4892C-5B1D-9A59-E047-972FB4BC4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03F90-B47A-9D69-632E-8088867C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7CB8A-CF92-1800-6CFB-910830DD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920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88479-6DB1-F5DC-70D0-2ADC1955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D02EB-FF14-2B82-210C-A95D2B93C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77B85-E77B-15AB-ED52-BFF301B8C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9117-E02B-4E2B-A132-5F31BB16E932}" type="datetimeFigureOut">
              <a:rPr lang="en-IN" smtClean="0"/>
              <a:t>05-11-2023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07BF7-64C1-7AFF-7041-F65269301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B1F6E-6EB4-7A90-5536-B333958AF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0A5A-7D49-4AAB-87C6-2466ADC0EA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44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28600-753A-ECAD-699D-2101154DF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80" y="1322772"/>
            <a:ext cx="8684538" cy="367314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DISCLAIMER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_________________________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hereby declare the following: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received no funding nor am I associated with any firm / manufacturers whose products are displayed in this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presentation.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 conflict of interest with any firm, manufacturer, health establishment or individual with  respect to the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contents of my presentation.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Photographs and illustrations used in this presentation are either of my own cases, used with permission from patent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owner, or due acknowledgement accorded to the authors.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event of any violation of patents or copyrights or infringement of individual rights during the course of this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presentation, I bear the entire responsibility and there is no liability that rests on the organizers of 47th AOMSI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National conference.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"/>
            <a:ext cx="9144000" cy="132277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53" y="158149"/>
            <a:ext cx="898575" cy="898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956" y="119779"/>
            <a:ext cx="889532" cy="975316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835171" y="188345"/>
            <a:ext cx="5473659" cy="1000170"/>
            <a:chOff x="1835171" y="188344"/>
            <a:chExt cx="5473659" cy="116203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Photocopy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0972" y="188344"/>
              <a:ext cx="713979" cy="572255"/>
            </a:xfrm>
            <a:prstGeom prst="rect">
              <a:avLst/>
            </a:prstGeom>
          </p:spPr>
        </p:pic>
        <p:sp>
          <p:nvSpPr>
            <p:cNvPr id="9" name="Title 1"/>
            <p:cNvSpPr txBox="1">
              <a:spLocks/>
            </p:cNvSpPr>
            <p:nvPr/>
          </p:nvSpPr>
          <p:spPr>
            <a:xfrm>
              <a:off x="2919563" y="246912"/>
              <a:ext cx="3933466" cy="513687"/>
            </a:xfrm>
            <a:prstGeom prst="rect">
              <a:avLst/>
            </a:prstGeom>
          </p:spPr>
          <p:txBody>
            <a:bodyPr vert="horz" lIns="68580" tIns="34290" rIns="68580" bIns="3429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0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Nexa-Bold" panose="02000000000000000000" pitchFamily="50" charset="0"/>
                </a:rPr>
                <a:t>ANNUAL CONFERENCE OF ASSOCIATION OF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Nexa-Bold" panose="02000000000000000000" pitchFamily="50" charset="0"/>
                </a:rPr>
                <a:t>ORAL AND MAXILLOFACIAL SURGEONS OF INDIA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54000"/>
                      </a14:imgEffect>
                      <a14:imgEffect>
                        <a14:colorTemperature colorTemp="5900"/>
                      </a14:imgEffect>
                      <a14:imgEffect>
                        <a14:saturation sat="4000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347" y="840605"/>
              <a:ext cx="3603307" cy="206610"/>
            </a:xfrm>
            <a:prstGeom prst="rect">
              <a:avLst/>
            </a:prstGeom>
          </p:spPr>
        </p:pic>
        <p:sp>
          <p:nvSpPr>
            <p:cNvPr id="13" name="Title 1"/>
            <p:cNvSpPr txBox="1">
              <a:spLocks/>
            </p:cNvSpPr>
            <p:nvPr/>
          </p:nvSpPr>
          <p:spPr>
            <a:xfrm>
              <a:off x="1835171" y="1026646"/>
              <a:ext cx="5473659" cy="323737"/>
            </a:xfrm>
            <a:prstGeom prst="rect">
              <a:avLst/>
            </a:prstGeom>
          </p:spPr>
          <p:txBody>
            <a:bodyPr vert="horz" lIns="68580" tIns="34290" rIns="68580" bIns="3429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Nexa-Bold" panose="02000000000000000000" pitchFamily="50" charset="0"/>
                </a:rPr>
                <a:t>23</a:t>
              </a:r>
              <a:r>
                <a:rPr lang="en-US" sz="1200" baseline="30000" dirty="0">
                  <a:solidFill>
                    <a:schemeClr val="bg1"/>
                  </a:solidFill>
                  <a:latin typeface="Nexa-Bold" panose="02000000000000000000" pitchFamily="50" charset="0"/>
                </a:rPr>
                <a:t>rd</a:t>
              </a:r>
              <a:r>
                <a:rPr lang="en-US" sz="1200" dirty="0">
                  <a:solidFill>
                    <a:schemeClr val="bg1"/>
                  </a:solidFill>
                  <a:latin typeface="Nexa-Bold" panose="02000000000000000000" pitchFamily="50" charset="0"/>
                </a:rPr>
                <a:t> – 25</a:t>
              </a:r>
              <a:r>
                <a:rPr lang="en-US" sz="1200" baseline="30000" dirty="0">
                  <a:solidFill>
                    <a:schemeClr val="bg1"/>
                  </a:solidFill>
                  <a:latin typeface="Nexa-Bold" panose="02000000000000000000" pitchFamily="50" charset="0"/>
                </a:rPr>
                <a:t>th</a:t>
              </a:r>
              <a:r>
                <a:rPr lang="en-US" sz="1200" dirty="0">
                  <a:solidFill>
                    <a:schemeClr val="bg1"/>
                  </a:solidFill>
                  <a:latin typeface="Nexa-Bold" panose="02000000000000000000" pitchFamily="50" charset="0"/>
                </a:rPr>
                <a:t> November, 2023 | Hotel The </a:t>
              </a:r>
              <a:r>
                <a:rPr lang="en-US" sz="1200" dirty="0" err="1">
                  <a:solidFill>
                    <a:schemeClr val="bg1"/>
                  </a:solidFill>
                  <a:latin typeface="Nexa-Bold" panose="02000000000000000000" pitchFamily="50" charset="0"/>
                </a:rPr>
                <a:t>Leela</a:t>
              </a:r>
              <a:r>
                <a:rPr lang="en-US" sz="1200" dirty="0">
                  <a:solidFill>
                    <a:schemeClr val="bg1"/>
                  </a:solidFill>
                  <a:latin typeface="Nexa-Bold" panose="02000000000000000000" pitchFamily="50" charset="0"/>
                </a:rPr>
                <a:t> Convention Centre, Delhi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029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157</Words>
  <Application>Microsoft Office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Nexa-Bold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 Chandra</dc:creator>
  <cp:lastModifiedBy>Rohit Chandra</cp:lastModifiedBy>
  <cp:revision>7</cp:revision>
  <dcterms:created xsi:type="dcterms:W3CDTF">2023-10-12T06:15:25Z</dcterms:created>
  <dcterms:modified xsi:type="dcterms:W3CDTF">2023-11-05T16:17:28Z</dcterms:modified>
</cp:coreProperties>
</file>